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295" r:id="rId11"/>
    <p:sldId id="306" r:id="rId12"/>
    <p:sldId id="297" r:id="rId13"/>
    <p:sldId id="307" r:id="rId14"/>
    <p:sldId id="302" r:id="rId15"/>
    <p:sldId id="296" r:id="rId16"/>
    <p:sldId id="344" r:id="rId17"/>
    <p:sldId id="273" r:id="rId18"/>
    <p:sldId id="258" r:id="rId19"/>
    <p:sldId id="314" r:id="rId20"/>
    <p:sldId id="328" r:id="rId21"/>
    <p:sldId id="320" r:id="rId22"/>
    <p:sldId id="338" r:id="rId23"/>
    <p:sldId id="327" r:id="rId24"/>
    <p:sldId id="316" r:id="rId25"/>
    <p:sldId id="330" r:id="rId26"/>
    <p:sldId id="332" r:id="rId27"/>
    <p:sldId id="331" r:id="rId28"/>
    <p:sldId id="336" r:id="rId29"/>
    <p:sldId id="326" r:id="rId30"/>
    <p:sldId id="318" r:id="rId31"/>
    <p:sldId id="337" r:id="rId32"/>
    <p:sldId id="329" r:id="rId33"/>
    <p:sldId id="340" r:id="rId34"/>
    <p:sldId id="341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20500000000000000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792" y="82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7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8171834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05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附錄－各功能詳細畫面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46146" y="1327883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46146" y="2039103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38186" y="2849641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46146" y="3594576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06940" y="1225950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06940" y="1907143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190066" y="2663317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192774" y="3422049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  <p:grpSp>
        <p:nvGrpSpPr>
          <p:cNvPr id="39" name="Google Shape;1134;p51">
            <a:extLst>
              <a:ext uri="{FF2B5EF4-FFF2-40B4-BE49-F238E27FC236}">
                <a16:creationId xmlns:a16="http://schemas.microsoft.com/office/drawing/2014/main" id="{11F4B328-6F3E-4881-8F13-B5ED311C4159}"/>
              </a:ext>
            </a:extLst>
          </p:cNvPr>
          <p:cNvGrpSpPr/>
          <p:nvPr/>
        </p:nvGrpSpPr>
        <p:grpSpPr>
          <a:xfrm>
            <a:off x="660312" y="4322958"/>
            <a:ext cx="344326" cy="309104"/>
            <a:chOff x="10914544" y="4407150"/>
            <a:chExt cx="720170" cy="681687"/>
          </a:xfrm>
        </p:grpSpPr>
        <p:sp>
          <p:nvSpPr>
            <p:cNvPr id="40" name="Google Shape;1135;p51">
              <a:extLst>
                <a:ext uri="{FF2B5EF4-FFF2-40B4-BE49-F238E27FC236}">
                  <a16:creationId xmlns:a16="http://schemas.microsoft.com/office/drawing/2014/main" id="{766A82D1-F84E-4BB3-A6C7-0265A2076A7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51">
              <a:extLst>
                <a:ext uri="{FF2B5EF4-FFF2-40B4-BE49-F238E27FC236}">
                  <a16:creationId xmlns:a16="http://schemas.microsoft.com/office/drawing/2014/main" id="{A6CA9C23-70DB-46C8-ACAE-7AFA861C215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7;p51">
              <a:extLst>
                <a:ext uri="{FF2B5EF4-FFF2-40B4-BE49-F238E27FC236}">
                  <a16:creationId xmlns:a16="http://schemas.microsoft.com/office/drawing/2014/main" id="{CEAEE727-7E47-440C-A3DC-CF9432237142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8;p51">
              <a:extLst>
                <a:ext uri="{FF2B5EF4-FFF2-40B4-BE49-F238E27FC236}">
                  <a16:creationId xmlns:a16="http://schemas.microsoft.com/office/drawing/2014/main" id="{0CF4F1F9-5E70-45BD-B745-9A7512113D9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A5E8986-608A-4F90-ADEB-AE36324FC8AC}"/>
              </a:ext>
            </a:extLst>
          </p:cNvPr>
          <p:cNvSpPr txBox="1"/>
          <p:nvPr/>
        </p:nvSpPr>
        <p:spPr>
          <a:xfrm>
            <a:off x="1206940" y="4150431"/>
            <a:ext cx="472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05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附錄</a:t>
            </a:r>
            <a:r>
              <a:rPr lang="zh-TW" altLang="en-US" sz="2800" b="1" dirty="0">
                <a:solidFill>
                  <a:srgbClr val="EFEFEF">
                    <a:lumMod val="50000"/>
                  </a:srgbClr>
                </a:solidFill>
              </a:rPr>
              <a:t>－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各功能詳細畫面</a:t>
            </a:r>
            <a:endParaRPr lang="zh-TW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4442</TotalTime>
  <Words>2576</Words>
  <Application>Microsoft Office PowerPoint</Application>
  <PresentationFormat>如螢幕大小 (16:9)</PresentationFormat>
  <Paragraphs>361</Paragraphs>
  <Slides>34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Source Sans Pro</vt:lpstr>
      <vt:lpstr>Calibri</vt:lpstr>
      <vt:lpstr>Arial</vt:lpstr>
      <vt:lpstr>微軟正黑體</vt:lpstr>
      <vt:lpstr>Roboto</vt:lpstr>
      <vt:lpstr>Wingdings</vt:lpstr>
      <vt:lpstr>新細明體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謝謝各位老師的指導</vt:lpstr>
      <vt:lpstr>PowerPoint 簡報</vt:lpstr>
      <vt:lpstr>05   附錄－各功能詳細畫面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260</cp:revision>
  <dcterms:modified xsi:type="dcterms:W3CDTF">2023-09-12T09:27:58Z</dcterms:modified>
</cp:coreProperties>
</file>